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&lt;abbr&gt;&lt;/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abbr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&lt;abbr&gt;&lt;/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abbr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abreviação.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Importante para fornecer informações úteis para navegadores, sistema de tradução e mecanismos de busca.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&lt;abbr&gt;&lt;/abbr&gt;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&lt;abbr&gt;&lt;/abbr&gt;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abbr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