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&lt;address&gt;&lt;/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address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&lt;address&gt;&lt;/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address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as informações de contato do autor do documento.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Se estiver dentro de uma tag article irá definir as informações do autor do artigo.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pode incluir o endereço físico, URL, e-mail, telefone, mídia social, coordenadas geográficas e etc.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Deve incluir o nome da pessoa, grupo ou organização.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&lt;address&gt;&lt;/address&gt;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&lt;address&gt;&lt;/address&gt;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address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font-style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italic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