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 Mono Medium"/>
      <p:regular r:id="rId13"/>
      <p:bold r:id="rId14"/>
      <p:italic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4AE3AEC-AB1B-47BF-95CC-5A1BA8E53A07}">
  <a:tblStyle styleId="{A4AE3AEC-AB1B-47BF-95CC-5A1BA8E53A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italic.fntdata"/><Relationship Id="rId14" Type="http://schemas.openxmlformats.org/officeDocument/2006/relationships/font" Target="fonts/RobotoMonoMedium-bold.fntdata"/><Relationship Id="rId17" Type="http://schemas.openxmlformats.org/officeDocument/2006/relationships/font" Target="fonts/RobotoMono-regular.fntdata"/><Relationship Id="rId16" Type="http://schemas.openxmlformats.org/officeDocument/2006/relationships/font" Target="fonts/RobotoMonoMedium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3eae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3eae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3eae3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3eae3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0853eae3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0853eae3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&lt;area&gt;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&lt;area&gt;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áreas clicáveis em um mapa de imagem.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Esta tag deve ser sempre filha de uma tag map.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&lt;area&gt;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&lt;area&gt;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{A4AE3AEC-AB1B-47BF-95CC-5A1BA8E53A07}</a:tableStyleId>
              </a:tblPr>
              <a:tblGrid>
                <a:gridCol w="953025"/>
                <a:gridCol w="4667750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alt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 texto alternativo para a imagem.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coords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as coordenadas da área.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x1,y1,x2,y2 para shape rect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x,y,raio para shape circle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x1,y1,x2,y2,...,xn,yn para shape poly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download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Usado para forçar o download do destino do link.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 for definido um texto no valor, o mesmo será usado como nome do arquivo que será baixado no download.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href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o endereço do link de destino.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hreflang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a linguagem do link de destino.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Código de Linguagem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media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a mídia ou dispositivo do link de destino.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Media Query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rel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a relação do documento atual e o de destino.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alternate, author, bookmark, external, help, license, next, nofollow, noreferrer, noopener, prev, search, tag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shape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uma forma para a área.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default, rect, circle, poly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target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onde o link deverá ser aberto.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_blank, _parent, _self, _top, Nome de um Frame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tipo de mídia do link de destino.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Tipo de Mídia (MIME type)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&lt;area&gt;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Coordenadas da Área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1551925" y="2145000"/>
            <a:ext cx="1539300" cy="153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770400" y="2093100"/>
            <a:ext cx="1643100" cy="164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6014550" y="2093100"/>
            <a:ext cx="1728600" cy="16431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1241050" y="1786100"/>
            <a:ext cx="658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34F26"/>
                </a:solidFill>
              </a:rPr>
              <a:t>x1,y1</a:t>
            </a:r>
            <a:endParaRPr>
              <a:solidFill>
                <a:srgbClr val="E34F26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507500" y="2101025"/>
            <a:ext cx="96300" cy="96300"/>
          </a:xfrm>
          <a:prstGeom prst="ellipse">
            <a:avLst/>
          </a:prstGeom>
          <a:solidFill>
            <a:srgbClr val="E34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2801800" y="3639425"/>
            <a:ext cx="658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34F26"/>
                </a:solidFill>
              </a:rPr>
              <a:t>x2,y2</a:t>
            </a:r>
            <a:endParaRPr>
              <a:solidFill>
                <a:srgbClr val="E34F26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3031250" y="3639425"/>
            <a:ext cx="96300" cy="96300"/>
          </a:xfrm>
          <a:prstGeom prst="ellipse">
            <a:avLst/>
          </a:prstGeom>
          <a:solidFill>
            <a:srgbClr val="E34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4543800" y="2866500"/>
            <a:ext cx="96300" cy="96300"/>
          </a:xfrm>
          <a:prstGeom prst="ellipse">
            <a:avLst/>
          </a:prstGeom>
          <a:solidFill>
            <a:srgbClr val="E34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4400650" y="2843225"/>
            <a:ext cx="658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34F26"/>
                </a:solidFill>
              </a:rPr>
              <a:t>x,y</a:t>
            </a:r>
            <a:endParaRPr>
              <a:solidFill>
                <a:srgbClr val="E34F26"/>
              </a:solidFill>
            </a:endParaRPr>
          </a:p>
        </p:txBody>
      </p:sp>
      <p:cxnSp>
        <p:nvCxnSpPr>
          <p:cNvPr id="101" name="Google Shape;101;p17"/>
          <p:cNvCxnSpPr>
            <a:stCxn id="93" idx="6"/>
            <a:endCxn id="99" idx="6"/>
          </p:cNvCxnSpPr>
          <p:nvPr/>
        </p:nvCxnSpPr>
        <p:spPr>
          <a:xfrm rot="10800000">
            <a:off x="4640100" y="2914650"/>
            <a:ext cx="773400" cy="0"/>
          </a:xfrm>
          <a:prstGeom prst="straightConnector1">
            <a:avLst/>
          </a:prstGeom>
          <a:noFill/>
          <a:ln cap="flat" cmpd="sng" w="9525">
            <a:solidFill>
              <a:srgbClr val="E34F2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2" name="Google Shape;102;p17"/>
          <p:cNvSpPr txBox="1"/>
          <p:nvPr/>
        </p:nvSpPr>
        <p:spPr>
          <a:xfrm>
            <a:off x="4797550" y="2600325"/>
            <a:ext cx="658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34F26"/>
                </a:solidFill>
              </a:rPr>
              <a:t>raio</a:t>
            </a:r>
            <a:endParaRPr>
              <a:solidFill>
                <a:srgbClr val="E34F26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549450" y="1728500"/>
            <a:ext cx="658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34F26"/>
                </a:solidFill>
              </a:rPr>
              <a:t>x1,y1</a:t>
            </a:r>
            <a:endParaRPr>
              <a:solidFill>
                <a:srgbClr val="E34F26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6815900" y="2043425"/>
            <a:ext cx="96300" cy="96300"/>
          </a:xfrm>
          <a:prstGeom prst="ellipse">
            <a:avLst/>
          </a:prstGeom>
          <a:solidFill>
            <a:srgbClr val="E34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7411450" y="2345825"/>
            <a:ext cx="658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34F26"/>
                </a:solidFill>
              </a:rPr>
              <a:t>x2,y2</a:t>
            </a:r>
            <a:endParaRPr>
              <a:solidFill>
                <a:srgbClr val="E34F26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7677900" y="2660750"/>
            <a:ext cx="96300" cy="96300"/>
          </a:xfrm>
          <a:prstGeom prst="ellipse">
            <a:avLst/>
          </a:prstGeom>
          <a:solidFill>
            <a:srgbClr val="E34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5711250" y="2345825"/>
            <a:ext cx="658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34F26"/>
                </a:solidFill>
              </a:rPr>
              <a:t>x5,y5</a:t>
            </a:r>
            <a:endParaRPr>
              <a:solidFill>
                <a:srgbClr val="E34F26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5977700" y="2660750"/>
            <a:ext cx="96300" cy="96300"/>
          </a:xfrm>
          <a:prstGeom prst="ellipse">
            <a:avLst/>
          </a:prstGeom>
          <a:solidFill>
            <a:srgbClr val="E34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7084350" y="3684125"/>
            <a:ext cx="658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34F26"/>
                </a:solidFill>
              </a:rPr>
              <a:t>x3,y3</a:t>
            </a:r>
            <a:endParaRPr>
              <a:solidFill>
                <a:srgbClr val="E34F26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7350800" y="3684125"/>
            <a:ext cx="96300" cy="96300"/>
          </a:xfrm>
          <a:prstGeom prst="ellipse">
            <a:avLst/>
          </a:prstGeom>
          <a:solidFill>
            <a:srgbClr val="E34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6014550" y="3684125"/>
            <a:ext cx="658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34F26"/>
                </a:solidFill>
              </a:rPr>
              <a:t>x4,y4</a:t>
            </a:r>
            <a:endParaRPr>
              <a:solidFill>
                <a:srgbClr val="E34F26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6281000" y="3684125"/>
            <a:ext cx="96300" cy="96300"/>
          </a:xfrm>
          <a:prstGeom prst="ellipse">
            <a:avLst/>
          </a:prstGeom>
          <a:solidFill>
            <a:srgbClr val="E34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&lt;area&gt;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area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none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