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&lt;article&gt;&lt;/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article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&lt;article&gt;&lt;/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article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como artigo o conteúdo da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usado em fóruns, blogs e notícias.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Importante para separar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semanticamente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o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&lt;article&gt;&lt;/article&gt;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&lt;article&gt;&lt;/article&gt;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article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