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&lt;aside&gt;&lt;/aside&gt;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&lt;aside&gt;&lt;/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aside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A tag define um conteúdo ao lado de um artigo.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Importante para separar semanticamente o conteúdo.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&lt;aside&gt;&lt;/aside&gt;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&lt;aside&gt;&lt;/aside&gt;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aside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display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block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