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77560E-2C48-447E-8348-D81EA129DDE4}">
  <a:tblStyle styleId="{1677560E-2C48-447E-8348-D81EA129DD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d671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d671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&lt;audio&gt;&lt;/audio&gt;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&lt;audio&gt;&lt;/audio&gt;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som, música ou transmissões de áudio.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Atualmente suporta os formatos: MP3, WAV e OGG.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Qualquer texto no conteúdo da tag será exibido em navegadores que não suportam 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audio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&lt;audio&gt;&lt;/audio&gt;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&lt;audio&gt;&lt;/audio&gt;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{1677560E-2C48-447E-8348-D81EA129DDE4}</a:tableStyleId>
              </a:tblPr>
              <a:tblGrid>
                <a:gridCol w="953025"/>
                <a:gridCol w="4667750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autoplay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Começa a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reproduzir 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assim que os dados do áudio estiverem carregados.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autoplay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controls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Habilita os controles de reprodução do áudio.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controls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loop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o áudio deve começar a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reproduzir 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novamente após terminar.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loop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muted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volume do áudio como mutado.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muted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preload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como o áudio deve ser carregado quando a página é carregada.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auto, metadata, none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src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a fonte/link do áudio.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&lt;audio&gt;&lt;/audio&gt;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Nenhum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