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&lt;b&gt;&lt;/b&gt;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&lt;b&gt;&lt;/b&gt;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em negrito mas sem nenhuma importância extra.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Antes de usar esta tag considere o uso das tags: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○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h1 a h6;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○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em;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○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strong;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○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mark;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&lt;b&gt;&lt;/b&gt;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&lt;b&gt;&lt;/b&gt;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