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DD8AE4-9F8E-4F17-85FE-DA515F3B523E}">
  <a:tblStyle styleId="{BBDD8AE4-9F8E-4F17-85FE-DA515F3B5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4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d67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d67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&lt;base&gt;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&lt;base&gt;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URL padrão para todos os links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Pode haver no máximo uma tag base dentro da tag head.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Se a tag base estiver presente ele deverá ter um atributo href ou target, ou ambos.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&lt;base&gt;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{BBDD8AE4-9F8E-4F17-85FE-DA515F3B523E}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URL base para todos os links da página.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target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onde o link deverá ser aberto.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_blank, _parent, _self, _top, Nome de um Frame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&lt;base&gt;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