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&lt;bdi&gt;&lt;/bdi&gt;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&lt;bdi&gt;&lt;/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bdi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parte de um texto que pode ser formada em uma direção diferente do padrão.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Essa tag é útil ao exibir conteúdo gerado pelo usuário com uma direção desconhecido.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&lt;bdi&gt;&lt;/bdi&gt;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&lt;bdi&gt;&lt;/bdi&gt;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