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77F3BE8-2461-4827-9DF2-CEE48C5E079E}">
  <a:tblStyle styleId="{177F3BE8-2461-4827-9DF2-CEE48C5E07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d671a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d671a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&lt;bdo&gt;&lt;/bdo&gt;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&lt;bdo&gt;&lt;/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bdo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a direção do texto.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Essa tag substituí a direção do texto atual.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O atributo </a:t>
            </a:r>
            <a:r>
              <a:rPr b="1" i="1" lang="pt-BR" sz="1500">
                <a:latin typeface="Roboto Mono"/>
                <a:ea typeface="Roboto Mono"/>
                <a:cs typeface="Roboto Mono"/>
                <a:sym typeface="Roboto Mono"/>
              </a:rPr>
              <a:t>dir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é obrigatório.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&lt;bdo&gt;&lt;/bdo&gt;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&lt;bdo&gt;&lt;/bdo&gt;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{177F3BE8-2461-4827-9DF2-CEE48C5E079E}</a:tableStyleId>
              </a:tblPr>
              <a:tblGrid>
                <a:gridCol w="953025"/>
                <a:gridCol w="4667750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dir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direção do texto dentro do elemento.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ltr, rtl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&lt;bdo&gt;&lt;/bdo&gt;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bdo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unicode-bidi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bidi-override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