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300035-7B20-41E5-8D73-9321F9A52476}">
  <a:tblStyle styleId="{0D300035-7B20-41E5-8D73-9321F9A52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d671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d671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&lt;blockquote&gt;&lt;/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blockquote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&lt;blockquote&gt;&lt;/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blockquote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citação externa.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Para citações curtas use 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&lt;blockquote&gt;&lt;/blockquote&gt;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&lt;blockquote&gt;&lt;/blockquote&gt;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{0D300035-7B20-41E5-8D73-9321F9A52476}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cite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fonte da citação.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&lt;blockquote&gt;&lt;/blockquote&gt;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blockquote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margin-bottom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40px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40px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