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&lt;br&gt;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quebra de linha.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não possui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Use esta tag para quebrar linhas e não separar parágrafos.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&lt;br&gt;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Nenhum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