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901621-ACC1-4622-B2CB-A0DC6AA9EADA}">
  <a:tblStyle styleId="{92901621-ACC1-4622-B2CB-A0DC6AA9E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&lt;button&gt;&lt;/button&gt;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&lt;button&gt;&lt;/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button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botão clicável.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Dentro desta tag pode ser colocado conteúdo como texto ou imagem.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Sempre especifique o atributo type.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Cada navegador pode usar um padrão diferente para o atributo type.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&lt;button&gt;&lt;/button&gt;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&lt;button&gt;&lt;/button&gt;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{92901621-ACC1-4622-B2CB-A0DC6AA9EADA}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foco neste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elemento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automaticamente ao carregar 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botão como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desabilitado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que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formulario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esse botão pertence.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formaction 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action do formulário ao clicar neste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formenctype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enctype do formulário ao clicar neste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application/x-www-form-urlencoded, multipart/form-data, text/plain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formmethod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método do formulário ao clicar neste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get, post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formnovalidate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Desativa a validação do formulário ao clicar neste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formnovalidate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target do formulário ao clicar neste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_self, _parent, _top, Nome de um Frame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do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button, reset, submit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inicial do botão.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&lt;button&gt;&lt;/button&gt;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