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F3D850-0D74-48C1-BE9B-677AD0133A66}">
  <a:tblStyle styleId="{96F3D850-0D74-48C1-BE9B-677AD0133A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9fc31b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9fc31b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&lt;canvas&gt;&lt;/canvas&gt;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&lt;canvas&gt;&lt;/canvas&gt;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quadro de desenhos gráficos 2D ou 3D.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desenhar é necessário usar o JavaScript.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&lt;canvas&gt;&lt;/canvas&gt;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&lt;canvas&gt;&lt;/canvas&gt;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{96F3D850-0D74-48C1-BE9B-677AD0133A66}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seu quadro.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seu quadro.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&lt;canvas&gt;&lt;/canvas&gt;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height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150px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width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300px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