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&lt;caption&gt;&lt;/caption&gt;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&lt;caption&gt;&lt;/caption&gt;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legenda 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ser inserida imediatamente após a abertura da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atributo </a:t>
            </a:r>
            <a:r>
              <a:rPr b="1" i="1" lang="pt-BR" sz="1500">
                <a:latin typeface="Roboto Mono"/>
                <a:ea typeface="Roboto Mono"/>
                <a:cs typeface="Roboto Mono"/>
                <a:sym typeface="Roboto Mono"/>
              </a:rPr>
              <a:t>align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foi removido no HTML5.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&lt;caption&gt;&lt;/caption&gt;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&lt;caption&gt;&lt;/caption&gt;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caption 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table-caption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text-align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center</a:t>
            </a: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