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&lt;cite&gt;&lt;/cite&gt;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&lt;cite&gt;&lt;/cite&gt;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o título de uma obra (livro, música, filme, pintura, escultura ou etc).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&lt;cite&gt;&lt;/cite&gt;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&lt;cite&gt;&lt;/cite&gt;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cite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font-style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italic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