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 Medium"/>
      <p:regular r:id="rId10"/>
      <p:bold r:id="rId11"/>
      <p:italic r:id="rId12"/>
      <p:boldItalic r:id="rId13"/>
    </p:embeddedFon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Medium-bold.fntdata"/><Relationship Id="rId10" Type="http://schemas.openxmlformats.org/officeDocument/2006/relationships/font" Target="fonts/RobotoMonoMedium-regular.fntdata"/><Relationship Id="rId13" Type="http://schemas.openxmlformats.org/officeDocument/2006/relationships/font" Target="fonts/RobotoMonoMedium-boldItalic.fntdata"/><Relationship Id="rId12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1b13068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1b13068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34ad92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434ad92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0856d6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0856d6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0856d6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0856d6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1050" y="3285950"/>
            <a:ext cx="83109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&lt;code&gt;&lt;/code&gt;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8975" y="1029675"/>
            <a:ext cx="212605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&lt;code&gt;&lt;/code&gt;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Sobre a Tag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Tag usada para definir parte de um texto como parte de código de computador.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&lt;code&gt;&lt;/code&gt;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Atributos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●"/>
            </a:pPr>
            <a:r>
              <a:rPr lang="pt-BR" sz="1500">
                <a:latin typeface="Roboto Mono"/>
                <a:ea typeface="Roboto Mono"/>
                <a:cs typeface="Roboto Mono"/>
                <a:sym typeface="Roboto Mono"/>
              </a:rPr>
              <a:t>Todos atributos globais.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375" y="4777725"/>
            <a:ext cx="1078850" cy="2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09075" y="122213"/>
            <a:ext cx="839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&lt;code&gt;&lt;/code&gt;</a:t>
            </a:r>
            <a:endParaRPr sz="1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53238" y="658706"/>
            <a:ext cx="78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E34F2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Estilo CSS Padrão</a:t>
            </a:r>
            <a:endParaRPr sz="4200">
              <a:solidFill>
                <a:srgbClr val="E34F26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4DE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50" y="185975"/>
            <a:ext cx="257400" cy="2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850" y="1613350"/>
            <a:ext cx="87954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A52A2A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code 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50">
                <a:solidFill>
                  <a:srgbClr val="FF0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font-family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150">
                <a:solidFill>
                  <a:srgbClr val="0000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monospace</a:t>
            </a: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