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1CDD62-F217-4B3D-ADD9-0ACB78F07129}">
  <a:tblStyle styleId="{3A1CDD62-F217-4B3D-ADD9-0ACB78F07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04784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04784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&lt;col&gt;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propriedades em todas as células que formam uma coluna.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ser usada dentro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colgroup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{3A1CDD62-F217-4B3D-ADD9-0ACB78F07129}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colunas que esse grupo deve abranger.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 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table-column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