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19D21F0-B2FC-4661-87A4-0CB4CF9BA106}">
  <a:tblStyle styleId="{319D21F0-B2FC-4661-87A4-0CB4CF9BA1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881459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881459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&lt;colgroup&gt;&lt;/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colgroup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&lt;colgroup&gt;&lt;/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colgroup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propriedades em todas as células que formam uma coluna.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Esta tag deve ser usada dentro de uma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colgroup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&lt;colgroup&gt;&lt;/colgroup&gt;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&lt;colgroup&gt;&lt;/colgroup&gt;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{319D21F0-B2FC-4661-87A4-0CB4CF9BA106}</a:tableStyleId>
              </a:tblPr>
              <a:tblGrid>
                <a:gridCol w="1108450"/>
                <a:gridCol w="5045175"/>
                <a:gridCol w="255115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span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número de colunas que esse grupo deve abranger.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&lt;colgroup&gt;&lt;/colgroup&gt;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colgroup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table-column-group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