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8240AEB-EA6B-46D3-90EC-F3C5283B6194}">
  <a:tblStyle styleId="{08240AEB-EA6B-46D3-90EC-F3C5283B61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88db08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88db08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&lt;data&gt;&lt;/data&gt;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&lt;data&gt;&lt;/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data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associar um texto com algum outro dado.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Ela é importante para deixar o conteúdo legível tanto para humanos quanto para programas.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&lt;data&gt;&lt;/data&gt;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&lt;data&gt;&lt;/data&gt;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{08240AEB-EA6B-46D3-90EC-F3C5283B6194}</a:tableStyleId>
              </a:tblPr>
              <a:tblGrid>
                <a:gridCol w="953025"/>
                <a:gridCol w="4667750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value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valor do texto legível.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Texto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&lt;data&gt;&lt;/data&gt;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Nenhum</a:t>
            </a: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