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&lt;datalist&gt;&lt;/datalist&gt;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&lt;datalist&gt;&lt;/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datalist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lista de opções para um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ID desta tag é usado no atributo </a:t>
            </a:r>
            <a:r>
              <a:rPr b="1" i="1" lang="pt-BR" sz="1500">
                <a:latin typeface="Roboto Mono"/>
                <a:ea typeface="Roboto Mono"/>
                <a:cs typeface="Roboto Mono"/>
                <a:sym typeface="Roboto Mono"/>
              </a:rPr>
              <a:t>list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da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input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para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vinculação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&lt;datalist&gt;&lt;/datalist&gt;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&lt;datalist&gt;&lt;/datalist&gt;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datalist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