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8E393FD-5C38-4291-8442-308740BC8CF1}">
  <a:tblStyle styleId="{A8E393FD-5C38-4291-8442-308740BC8C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d671a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d671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&lt;del&gt;&lt;/del&gt;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&lt;del&gt;&lt;/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del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texto que foi excluído.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&lt;del&gt;&lt;/del&gt;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&lt;del&gt;&lt;/del&gt;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{A8E393FD-5C38-4291-8442-308740BC8CF1}</a:tableStyleId>
              </a:tblPr>
              <a:tblGrid>
                <a:gridCol w="953025"/>
                <a:gridCol w="4667750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cite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fonte do motivo pelo qual o texto foi excluído.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datetime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quando o texto foi excluído.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YYYY-MM-DDThh:mm:ssTZD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&lt;del&gt;&lt;/del&gt;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del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text-decoration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line-through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