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Mono Medium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BBFDFC7-E866-4EE7-B7AF-8672645850D6}">
  <a:tblStyle styleId="{3BBFDFC7-E866-4EE7-B7AF-8672645850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MonoMedium-bold.fntdata"/><Relationship Id="rId12" Type="http://schemas.openxmlformats.org/officeDocument/2006/relationships/font" Target="fonts/RobotoMono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Medium-boldItalic.fntdata"/><Relationship Id="rId14" Type="http://schemas.openxmlformats.org/officeDocument/2006/relationships/font" Target="fonts/RobotoMonoMedium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d671a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d671a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81050" y="3285950"/>
            <a:ext cx="83109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&lt;details&gt;&lt;/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details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&lt;details&gt;&lt;/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details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detalhes adicionais que o usuário pode exibir ou ocultar.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Qualquer tipo de conteúdo pode ser colocado dentro desta tag.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Por padrão o conteúdo dos detalhes não é exibido para o usuário.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A tag deve ter uma tag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summary 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dentro dela.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&lt;details&gt;&lt;/details&gt;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&lt;details&gt;&lt;/details&gt;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{3BBFDFC7-E866-4EE7-B7AF-8672645850D6}</a:tableStyleId>
              </a:tblPr>
              <a:tblGrid>
                <a:gridCol w="953025"/>
                <a:gridCol w="4667750"/>
                <a:gridCol w="3084000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open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se os detalhes devem ficar visíveis para o usuário.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open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&lt;details&gt;&lt;/details&gt;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details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block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