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&lt;dfn&gt;&lt;/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dfn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&lt;dfn&gt;&lt;/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dfn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a instância de definição de um termo.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instância de definição normalmente é primeiro uso de um termo.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pai de dfn também deve conter a explicação para o termo.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&lt;dfn&gt;&lt;/dfn&gt;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&lt;dfn&gt;&lt;/dfn&gt;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dfn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