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92DAAA-A117-4D53-98D4-B20B30EA62F7}">
  <a:tblStyle styleId="{5592DAAA-A117-4D53-98D4-B20B30EA62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d671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d671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&lt;dialog&gt;&lt;/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dialog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&lt;dialog&gt;&lt;/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dialog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caixa de diálogo.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Esta tag facilita a criação de um modal na página.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&lt;dialog&gt;&lt;/dialog&gt;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&lt;dialog&gt;&lt;/dialog&gt;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{5592DAAA-A117-4D53-98D4-B20B30EA62F7}</a:tableStyleId>
              </a:tblPr>
              <a:tblGrid>
                <a:gridCol w="953025"/>
                <a:gridCol w="4667750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open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a caixa de 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diálogo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deve estar 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visível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open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&lt;dialog&gt;&lt;/dialog&gt;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Nenhum.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