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&lt;dl&gt;&lt;/dl&gt;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&lt;dl&gt;&lt;/dl&gt;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lista com descrição.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é usada em conjunto com as tags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dt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dd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&lt;dl&gt;&lt;/dl&gt;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&lt;dl&gt;&lt;/dl&gt;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dl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1em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