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&lt;dt&gt;&lt;/dt&gt;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&lt;dt&gt;&lt;/dt&gt;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termo em uma lista com descrição.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tag é usada em conjunto com 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dl 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dd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&lt;dt&gt;&lt;/dt&gt;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&lt;dt&gt;&lt;/dt&gt;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dt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