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&lt;em&gt;&lt;/em&gt;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&lt;em&gt;&lt;/em&gt;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ênfase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 em parte de um texto.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&lt;em&gt;&lt;/em&gt;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&lt;em&gt;&lt;/em&gt;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em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font-style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italic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