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95FCA7-A0A7-4985-96DF-A93C11A1A6D3}">
  <a:tblStyle styleId="{0195FCA7-A0A7-4985-96DF-A93C11A1A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&lt;fieldset&gt;&lt;/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fieldset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&lt;fieldset&gt;&lt;/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fieldset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grupo de campos de formulário.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desenha uma caixa ao redor dos campos agrupados.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Esta tag pode ter uma tag legend em seu conteúdo além dos campos.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&lt;fieldset&gt;&lt;/fieldset&gt;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&lt;fieldset&gt;&lt;/fieldset&gt;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{0195FCA7-A0A7-4985-96DF-A93C11A1A6D3}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conteúdo agrupado como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desabilitado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disabled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qual formulário este grupo de campos pertence.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grupo de campos.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&lt;fieldset&gt;&lt;/fieldset&gt;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fieldset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0.35em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0.625em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0.75em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padding-right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0.75em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border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2px groove (</a:t>
            </a:r>
            <a:r>
              <a:rPr i="1"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internal value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