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&lt;figcaption&gt;&lt;/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figcaption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&lt;figcaption&gt;&lt;/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figcaption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legenda para 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figure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&lt;figcaption&gt;&lt;/figcaption&gt;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&lt;figcaption&gt;&lt;/figcaption&gt;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figcaption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