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&lt;footer&gt;&lt;/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footer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&lt;footer&gt;&lt;/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footer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rodapé do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pode definir um rodapé relativo ao seu contexto.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normalmente contém informação sobre direitos autorais, autorias, contato, mapa do site, link para o topo, links para outras páginas.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&lt;footer&gt;&lt;/footer&gt;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&lt;footer&gt;&lt;/footer&gt;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footer 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