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BF0C79-A473-483C-B49B-33A7A4A58868}">
  <a:tblStyle styleId="{02BF0C79-A473-483C-B49B-33A7A4A58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ac170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ac170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&lt;form&gt;&lt;/form&gt;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&lt;form&gt;&lt;/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form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formulário.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formulários agrupam campos de entrada de dados dos usuários.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&lt;form&gt;&lt;/form&gt;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&lt;form&gt;&lt;/form&gt;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{02BF0C79-A473-483C-B49B-33A7A4A58868}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accept-chartset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encode usado ao enviar o formulário.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charset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para qual URL o formulário será enviado.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autocomplete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os campos terão a função auto completar habilitados.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on, off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enctype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codificação de formulário será usada.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application/x-www-form-urlencoded, multipart/form-data, text/plain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method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será o método de envio do formulário.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get, post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nome do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formulário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novalidate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deve ser validado ao enviar.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novalidate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alvo ao enviar o formulário.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_self, _parent, _top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&lt;form&gt;&lt;/form&gt;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form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