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&lt;header&gt;&lt;/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header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&lt;header&gt;&lt;/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header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cabeçalho da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Esta tag pode definir um cabeçalho relativo ao seu contexto.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Normalmente esta tag possui tags de título com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h3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h4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h5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ou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h6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Pode ser colocado um logotipo, ícone ou autoria em seu conteúdo.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&lt;header&gt;&lt;/header&gt;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&lt;header&gt;&lt;/header&gt;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header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