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&lt;hgroup&gt;&lt;/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hgroup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&lt;hgroup&gt;&lt;/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hgroup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as tags h1, h2, h3, h4, h5, e h6.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&lt;hgroup&gt;&lt;/hgroup&gt;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&lt;hgroup&gt;&lt;/hgroup&gt;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