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0025" y="3285950"/>
            <a:ext cx="8451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hr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hr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uma quebra temática na página.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Esta tag é normalmente usada para separar o conteúdo.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&lt;hr&gt;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&lt;hr&gt;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hr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margin-top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0.5em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margin-bottom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0.5em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margin-left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auto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margin-right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auto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border-style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inset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border-width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1px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