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&lt;i&gt;&lt;/i&gt;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&lt;i&gt;&lt;/i&gt;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parte de um texto em uma voz ou humor diferente.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conteúdo é exibido em itálico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pode indicar um termo técnico, uma frase em outro idioma ou um pensamento.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Antes de usar esta tag deve considerar o uso das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strong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mark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cite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ou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dfn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&lt;i&gt;&lt;/i&gt;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&lt;i&gt;&lt;/i&gt;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