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74B74A8-F19F-480F-BC39-597A3CBDD4D3}">
  <a:tblStyle styleId="{774B74A8-F19F-480F-BC39-597A3CBDD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b46a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b46a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0025" y="3285950"/>
            <a:ext cx="8451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&lt;iframe&gt;&lt;/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iframe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&lt;iframe&gt;&lt;/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iframe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quadro embutido.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 quadro embutido é usado para incorporar outro documento no documento HTML atual.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&lt;iframe&gt;&lt;/iframe&gt;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&lt;iframe&gt;&lt;/iframe&gt;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{774B74A8-F19F-480F-BC39-597A3CBDD4D3}</a:tableStyleId>
              </a:tblPr>
              <a:tblGrid>
                <a:gridCol w="1152850"/>
                <a:gridCol w="4467925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quadro.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quadro.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sandbox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Ativa conteúdos restritos por padrão.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allow-forms, allow-pointer-lock, allow-popups, allow-same-origin,allow-scripts, allow-top-navigation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fonte do documento a ser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srcdoc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qual a estrutura do documento a ser embutido.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HTML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quadro.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&lt;iframe&gt;&lt;/iframe&gt;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iframe:focus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outline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iframe[seamless]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