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ECA49A-D010-4C4F-BF87-78C6EC4E8EFF}">
  <a:tblStyle styleId="{85ECA49A-D010-4C4F-BF87-78C6EC4E8E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3ea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3ea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3eae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3eae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3eae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3eae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&lt;img&gt;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&lt;img&gt;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inserir uma imagem na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não possui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atributos src e alt são obrigatórios.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img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img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{85ECA49A-D010-4C4F-BF87-78C6EC4E8EFF}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texto alternativo para 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crossorigin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o elemento lida com solicitações de origem cruzada.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anonumous, use-credentials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ismap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imagem como um mapa de imagem do lado do servidor.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ismap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longdesc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descrição detalhada da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#idDaDescricao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tamanhos alternativos da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fonte/link da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URL da imagem em diferentes situações.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usemap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imagem como um mapa de imagem do lado do cliente.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#nomeDoMapa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&lt;img&gt;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img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inline-block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