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D3E63B-4F40-4D97-99E3-9285F285675B}">
  <a:tblStyle styleId="{B1D3E63B-4F40-4D97-99E3-9285F2856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b46a4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b46a4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b46a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b46a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8b46a5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8b46a5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&lt;input&gt;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campo de entrada.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Um campo de entrada serve para o usuário inserir dados ou interagir com 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pode variar de várias maneiras dependendo do atributo </a:t>
            </a:r>
            <a:r>
              <a:rPr b="1" i="1" lang="pt-BR" sz="1500"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{B1D3E63B-4F40-4D97-99E3-9285F285675B}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accept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arquivo aceito para ser selecionado. (Se aplica apenas quando o atributo </a:t>
                      </a:r>
                      <a:r>
                        <a:rPr i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Extensão ou Tipo de Mídia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texto alternativo. (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image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autocomplete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campo pode ter habilitado o auto completar do navegador ou não.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on, off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autofocus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foco neste campo quando a página é carregada.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autofocus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checked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campo está marcado/selecionado.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checkbox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radio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checked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dirname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campo que será enviado informando a direção do texto escrito.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NomeDoInput.dir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campo como desabilitado.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formulário que esse campo pertence.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formulário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formaction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URL de envio desse campo.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submit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image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formenctype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enctype do formulário ao enviar esse campo.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submit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image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application/x-www-form-urlencoded, multipart/form-data, text/plain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7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{B1D3E63B-4F40-4D97-99E3-9285F285675B}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formmethod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será o método do formulário ao clicar neste botão. 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submit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image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get, post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formnovalidate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Desativa a validação do formulário ao clicar neste botão.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formtarget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será o target do formulário ao clicar neste botão. 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submit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image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_blank, _self, _parent, _top, nome do frame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height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altura do campo.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image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list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tag </a:t>
                      </a:r>
                      <a:r>
                        <a:rPr i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datalist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está vinculada com este campo.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datalist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valor máximo.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 ou Data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maxlength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comprimento máximo de caracteres.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valor mínimo.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 ou Data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multiple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usuário pode entrar com mais de uma valor neste campo.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multiple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campo.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pattern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expressão regular para validação do campo.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Expressão Regular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8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{B1D3E63B-4F40-4D97-99E3-9285F285675B}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placeholder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texto de dica que descreve o valor esperado.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readonly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campo como somente leitura.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readonly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required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campo como obrigatório para envio do formulário.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required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largura, em caracteres do campo. 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fonte do arquivo. 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image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step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intervalo de número permitidos.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do campo.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button, checkbox, color, date, datetime-local, email, file, hidden, image, month, number, password, radio, range, reset, search, submit, tel, text, time, url, week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inicial do campo.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width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 do campo.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 aplica apenas quando o atributo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tem o valor </a:t>
                      </a:r>
                      <a:r>
                        <a:rPr i="1"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image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&lt;input&gt;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