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6176C0-4CC8-414A-8657-DEEC3FFD95CA}">
  <a:tblStyle styleId="{856176C0-4CC8-414A-8657-DEEC3FFD9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&lt;ins&gt;&lt;/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&lt;ins&gt;&lt;/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que foi inserido ou alterado.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&lt;ins&gt;&lt;/ins&gt;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&lt;ins&gt;&lt;/ins&gt;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{856176C0-4CC8-414A-8657-DEEC3FFD95CA}</a:tableStyleId>
              </a:tblPr>
              <a:tblGrid>
                <a:gridCol w="953025"/>
                <a:gridCol w="5008175"/>
                <a:gridCol w="274357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cite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fonte do motivo pelo qual o texto foi inserido ou alterado.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datetime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quando o texto foi inserido ou alterado.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YYYY-MM-DDThh:mm:ssTZD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&lt;ins&gt;&lt;/ins&gt;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text-decoration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underline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