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&lt;kbd&gt;&lt;/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kbd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&lt;kbd&gt;&lt;/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kbd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entrada do teclado em uma frase.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&lt;kbd&gt;&lt;/kbd&gt;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&lt;kbd&gt;&lt;/kbd&gt;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kbd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font-family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monospace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