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&lt;legend&gt;&lt;/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legend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&lt;legend&gt;&lt;/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legend&gt;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legenda para 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fieldset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&lt;legend&gt;&lt;/legend&gt;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&lt;legend&gt;&lt;/legend&gt;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legend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padding-left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2px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padding-right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2px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border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none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