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54666A-4A21-4D77-94EF-29A60230838C}">
  <a:tblStyle styleId="{E154666A-4A21-4D77-94EF-29A602308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item de lista.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{E154666A-4A21-4D77-94EF-29A60230838C}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do item da lista. Quando usada em listas ordenadas esse será o valor inicial da lista.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Número, 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list-item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