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&lt;main&gt;&lt;/main&gt;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&lt;main&gt;&lt;/main&gt;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define o conteúdo principal do documento.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Não deve haver nenhum conteúdo repetido na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main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como barras laterais, links de navegação, logotipos e etc.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Só deve haver uma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main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por página.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&lt;main&gt;&lt;/main&gt;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&lt;main&gt;&lt;/main&gt;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