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679509D-EC85-49EF-926E-A1640C49A16E}">
  <a:tblStyle styleId="{6679509D-EC85-49EF-926E-A1640C49A1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3eae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3eae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3eae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3eae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3eae3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3eae3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&lt;map&gt;&lt;/map&gt;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&lt;map&gt;&lt;/map&gt;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criar um mapa de imagem clicável.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 atributo </a:t>
            </a:r>
            <a:r>
              <a:rPr b="1" i="1" lang="pt-BR" sz="1500"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é obrigatório para relacionar com 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</a:t>
            </a:r>
            <a:r>
              <a:rPr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map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define as áreas clicáveis usando várias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area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&lt;map&gt;&lt;/map&gt;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&lt;map&gt;&lt;/map&gt;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{6679509D-EC85-49EF-926E-A1640C49A16E}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 nome para relacionar com o atributo usemap da tag img.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Nome do mapa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&lt;map&gt;&lt;/map&gt;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map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inline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