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&lt;mark&gt;&lt;/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mark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&lt;mark&gt;&lt;/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mark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marcado.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Use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mark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para destacar partes do 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&lt;mark&gt;&lt;/mark&gt;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&lt;mark&gt;&lt;/mark&gt;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background-color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yellow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black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