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993B72-86C4-4EDC-96BB-C2338D8064CA}">
  <a:tblStyle styleId="{FB993B72-86C4-4EDC-96BB-C2338D8064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b07d0a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b07d0a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0025" y="3285950"/>
            <a:ext cx="8451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&lt;marquee&gt;&lt;/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marquee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&lt;marquee&gt;&lt;/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marquee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área de rolagem de texto.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&lt;marquee&gt;&lt;/marquee&gt;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&lt;marquee&gt;&lt;/marquee&gt;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{FB993B72-86C4-4EDC-96BB-C2338D8064CA}</a:tableStyleId>
              </a:tblPr>
              <a:tblGrid>
                <a:gridCol w="953025"/>
                <a:gridCol w="4667750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behavior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como o texto será rolado.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scroll, slide, alternate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direction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será a direção.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left, right, up, down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height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altura da área.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loop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número de vezes que a rolagem será rolada.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scrollamount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quantidade de rolagem em cada intervalo.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scrolldelay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intervalo entre cada movimento de rolagem.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width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largura da área.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&lt;marquee&gt;&lt;/marquee&gt;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Nenhum.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