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Mono Medium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42C492B-10DB-46FC-9C4B-D803719E3CE6}">
  <a:tblStyle styleId="{642C492B-10DB-46FC-9C4B-D803719E3C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MonoMedium-bold.fntdata"/><Relationship Id="rId12" Type="http://schemas.openxmlformats.org/officeDocument/2006/relationships/font" Target="fonts/RobotoMono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Medium-boldItalic.fntdata"/><Relationship Id="rId14" Type="http://schemas.openxmlformats.org/officeDocument/2006/relationships/font" Target="fonts/RobotoMonoMedium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59aaf3d5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59aaf3d5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&lt;meter&gt;&lt;/meter&gt;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&lt;meter&gt;&lt;/meter&gt;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uma medida dentro de um intervalo.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&lt;meter&gt;&lt;/meter&gt;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&lt;meter&gt;&lt;/meter&gt;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graphicFrame>
        <p:nvGraphicFramePr>
          <p:cNvPr id="82" name="Google Shape;82;p16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{642C492B-10DB-46FC-9C4B-D803719E3CE6}</a:tableStyleId>
              </a:tblPr>
              <a:tblGrid>
                <a:gridCol w="1152850"/>
                <a:gridCol w="4726950"/>
                <a:gridCol w="2824975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form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qual formulário esse medidor pertence.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ID do formulário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high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 partir de qual valor deve ser considerado um valor alto.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Número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low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até qual valor deve ser considerado um valor baixo.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Número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max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valor máximo.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Número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min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valor mínimo.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Número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optimum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valor ideal para o medidor.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Número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value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valor atual.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Número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&lt;meter&gt;&lt;/meter&gt;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Nenhum.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