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3263" y="3285952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&lt;nav&gt;&lt;/nav&gt;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&lt;nav&gt;&lt;/nav&gt;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A tag define um conjunto de links de navegação.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Não há necessidade de colocar todos os links de uma página dentro da tag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nav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&lt;nav&gt;&lt;/nav&gt;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&lt;nav&gt;&lt;/nav&gt;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nav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display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block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