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&lt;noscript&gt;&lt;/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noscript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&lt;noscript&gt;&lt;/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noscript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 tag define um conteúdo alternativo para usuários que desativaram scripts no navegador.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O conteúdo dentro da tag só será exibido se os scripts não forem suportados.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&lt;noscript&gt;&lt;/noscript&gt;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&lt;noscript&gt;&lt;/noscript&gt;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Nenhum.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